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Raleway Black" panose="020B0503030101060003" pitchFamily="34" charset="77"/>
      <p:bold r:id="rId10"/>
      <p:italic r:id="rId11"/>
      <p:boldItalic r:id="rId12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 showGuides="1">
      <p:cViewPr>
        <p:scale>
          <a:sx n="92" d="100"/>
          <a:sy n="92" d="100"/>
        </p:scale>
        <p:origin x="1320" y="7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30622-2979-2E49-892D-1E9D1D8FE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4EB4AE-6B05-824C-A343-39A017D15E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D22C5-8E7C-0E44-BC48-202A02340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D2058-CB2B-184A-AB72-98497CF13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7066B-CADE-A543-AA8F-F7DA32EF6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4943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8373-4356-9D44-854E-C837CC727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949F0B-71D5-AC44-9603-A9FDBF11FB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30509-C434-E946-8635-1D274654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DBC5D-5085-9149-ADB8-ECC85A442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752D-14F6-6D49-9935-0481A4D51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929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FC1CF7-1862-6B40-A7D4-07253C03C5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C249C4-FB35-744A-936F-33FCBA6C4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929AA-2D25-5D4B-BC81-3D4F1D6AC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367BF-51E8-5146-B512-6C5764EF6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EACB8-7C19-3942-97A8-834DC5C6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1288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5ACFD-1B3F-6745-A525-147676B61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BB783-1099-BB4E-80CC-8A3B1D876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26231-014E-8648-8D0C-EBB246946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AAC98-176F-504E-966E-19F40CCE6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82B86-565C-7946-9F03-A63728F47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8518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E5E11-32C1-8042-904C-68E72ABFF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544E9-FCF3-ED4D-A8D2-4B8D93E6D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9FEEF-9987-DE4C-9550-E92326838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FFAD9-6A14-B047-9CE7-F7A0DAF62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FB66B-82C3-C942-97F3-1898EDBBF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6202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3F1BE-C29B-2745-BD8F-90D82F5D6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21D03-9560-1348-9F33-7BCC086F2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94098B-E34D-3A4F-B51F-C2A7519E1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D586-A6F1-1340-B4A7-E413CF33F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CA4D0-1B46-DD4A-9250-CD5C1A40D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B1353E-CBB1-4840-A3B6-B6EBBC01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883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A36B2-6EAC-8346-A28A-7BF69E50D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FC741-3DD2-B54B-B293-AA416732F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693617-CE9A-C044-A13F-36836C08C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57C698-0081-9741-9B99-27522B57B9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85E3A4-46EF-074D-A188-46341F88A2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DEFDD4-4B4C-5B41-B54C-D79F59413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43670A-A34E-C94E-B0F2-3F8824A48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F9268A-34BC-2540-91D6-A57B0FE87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0236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459AD-F47B-2745-A7E7-631E2C9DD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36E568-7490-E244-BB08-B95352C4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D500BA-300B-F648-A2F3-A3312748D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17196F-7B88-024F-8CDD-F579C8BA2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3161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CC636F-891F-8548-9B39-E42A859B4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C2CA5E-F227-6145-903F-ED72B9EED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F97CCD-7E6F-F34D-AE36-B806D6EBC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3492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6C333-97BF-C24E-BFAE-CA8C780A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A0FBF-ABC0-C14A-8147-DE2554D2D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7707BA-AAFB-9446-9344-CD6ECAD63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7A094B-FDEE-B548-9373-7570C3D8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251585-B326-9A45-A072-213823192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6DAA2-1BE1-634F-9CFE-A05E6E012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1485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649EF-1797-A74C-BE44-91995DEF0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A4A4A4-EA47-6642-8D3E-4B91520B34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83EDA3-AAB1-3D41-BA67-8DF53A9E1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A36FD-E0AC-0D40-ACAB-DC11938A0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F174E-0C10-2B41-BE00-958F11548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CDD043-C4F0-A948-87F6-965F82C9B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7226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A11B15-71AA-3848-86BF-CE15B6C13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38426-0D23-3C44-BBBE-B400F3438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82804-F0C3-0846-B41C-9D0B690233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B821C-00A0-7040-964C-970D50FA58BE}" type="datetimeFigureOut">
              <a:rPr lang="es-ES" smtClean="0"/>
              <a:t>28/4/19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16C79-75E7-6247-8966-23EE4DC6C5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484B9-F68A-0341-BDA0-D6A0165C0A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52D71-FDD2-8948-BCB2-D65E76F55B1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7183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view of a city&#10;&#10;Description automatically generated">
            <a:extLst>
              <a:ext uri="{FF2B5EF4-FFF2-40B4-BE49-F238E27FC236}">
                <a16:creationId xmlns:a16="http://schemas.microsoft.com/office/drawing/2014/main" id="{BEBDD8CA-DE8F-A24C-BB1A-2D98888B0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" y="0"/>
            <a:ext cx="1218983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EB7C29B-30F7-8D43-99A6-4B143E85548A}"/>
              </a:ext>
            </a:extLst>
          </p:cNvPr>
          <p:cNvSpPr/>
          <p:nvPr/>
        </p:nvSpPr>
        <p:spPr>
          <a:xfrm>
            <a:off x="3432312" y="1930675"/>
            <a:ext cx="5327376" cy="2996650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381000" dist="50800" algn="c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DEECD8-F3DE-8B4D-8806-77F10940CA04}"/>
              </a:ext>
            </a:extLst>
          </p:cNvPr>
          <p:cNvSpPr txBox="1"/>
          <p:nvPr/>
        </p:nvSpPr>
        <p:spPr>
          <a:xfrm>
            <a:off x="3146845" y="2736832"/>
            <a:ext cx="5925350" cy="1831086"/>
          </a:xfrm>
          <a:custGeom>
            <a:avLst/>
            <a:gdLst/>
            <a:ahLst/>
            <a:cxnLst/>
            <a:rect l="l" t="t" r="r" b="b"/>
            <a:pathLst>
              <a:path w="5925350" h="1831086">
                <a:moveTo>
                  <a:pt x="4195991" y="10173"/>
                </a:moveTo>
                <a:lnTo>
                  <a:pt x="4732601" y="10173"/>
                </a:lnTo>
                <a:lnTo>
                  <a:pt x="5055584" y="790928"/>
                </a:lnTo>
                <a:lnTo>
                  <a:pt x="5386197" y="10173"/>
                </a:lnTo>
                <a:lnTo>
                  <a:pt x="5925350" y="10173"/>
                </a:lnTo>
                <a:lnTo>
                  <a:pt x="5302273" y="1218181"/>
                </a:lnTo>
                <a:lnTo>
                  <a:pt x="5302273" y="1815827"/>
                </a:lnTo>
                <a:lnTo>
                  <a:pt x="4808896" y="1815827"/>
                </a:lnTo>
                <a:lnTo>
                  <a:pt x="4808896" y="1213095"/>
                </a:lnTo>
                <a:close/>
                <a:moveTo>
                  <a:pt x="2607907" y="10173"/>
                </a:moveTo>
                <a:lnTo>
                  <a:pt x="4143985" y="10173"/>
                </a:lnTo>
                <a:lnTo>
                  <a:pt x="4143985" y="442513"/>
                </a:lnTo>
                <a:lnTo>
                  <a:pt x="3625177" y="442513"/>
                </a:lnTo>
                <a:lnTo>
                  <a:pt x="3625177" y="1815827"/>
                </a:lnTo>
                <a:lnTo>
                  <a:pt x="3129258" y="1815827"/>
                </a:lnTo>
                <a:lnTo>
                  <a:pt x="3129258" y="442513"/>
                </a:lnTo>
                <a:lnTo>
                  <a:pt x="2607907" y="442513"/>
                </a:lnTo>
                <a:close/>
                <a:moveTo>
                  <a:pt x="1889884" y="10173"/>
                </a:moveTo>
                <a:lnTo>
                  <a:pt x="2385803" y="10173"/>
                </a:lnTo>
                <a:lnTo>
                  <a:pt x="2385803" y="1815827"/>
                </a:lnTo>
                <a:lnTo>
                  <a:pt x="1889884" y="1815827"/>
                </a:lnTo>
                <a:close/>
                <a:moveTo>
                  <a:pt x="923173" y="0"/>
                </a:moveTo>
                <a:cubicBezTo>
                  <a:pt x="1097804" y="0"/>
                  <a:pt x="1249123" y="36029"/>
                  <a:pt x="1377129" y="108085"/>
                </a:cubicBezTo>
                <a:cubicBezTo>
                  <a:pt x="1505136" y="180142"/>
                  <a:pt x="1600505" y="275511"/>
                  <a:pt x="1663237" y="394192"/>
                </a:cubicBezTo>
                <a:lnTo>
                  <a:pt x="1284303" y="663769"/>
                </a:lnTo>
                <a:cubicBezTo>
                  <a:pt x="1267349" y="619687"/>
                  <a:pt x="1244884" y="583235"/>
                  <a:pt x="1216909" y="554412"/>
                </a:cubicBezTo>
                <a:cubicBezTo>
                  <a:pt x="1188934" y="525590"/>
                  <a:pt x="1157992" y="502701"/>
                  <a:pt x="1124083" y="485747"/>
                </a:cubicBezTo>
                <a:cubicBezTo>
                  <a:pt x="1090174" y="468792"/>
                  <a:pt x="1054994" y="456924"/>
                  <a:pt x="1018542" y="450142"/>
                </a:cubicBezTo>
                <a:cubicBezTo>
                  <a:pt x="982089" y="443361"/>
                  <a:pt x="946909" y="439970"/>
                  <a:pt x="913000" y="439970"/>
                </a:cubicBezTo>
                <a:cubicBezTo>
                  <a:pt x="841791" y="439970"/>
                  <a:pt x="780331" y="453957"/>
                  <a:pt x="728620" y="481932"/>
                </a:cubicBezTo>
                <a:cubicBezTo>
                  <a:pt x="676909" y="509907"/>
                  <a:pt x="634522" y="546359"/>
                  <a:pt x="601461" y="591288"/>
                </a:cubicBezTo>
                <a:cubicBezTo>
                  <a:pt x="568400" y="636218"/>
                  <a:pt x="543816" y="687081"/>
                  <a:pt x="527709" y="743879"/>
                </a:cubicBezTo>
                <a:cubicBezTo>
                  <a:pt x="511602" y="800677"/>
                  <a:pt x="503549" y="857050"/>
                  <a:pt x="503549" y="913000"/>
                </a:cubicBezTo>
                <a:cubicBezTo>
                  <a:pt x="503549" y="975732"/>
                  <a:pt x="512874" y="1035920"/>
                  <a:pt x="531524" y="1093565"/>
                </a:cubicBezTo>
                <a:cubicBezTo>
                  <a:pt x="550174" y="1151211"/>
                  <a:pt x="577301" y="1202074"/>
                  <a:pt x="612905" y="1246156"/>
                </a:cubicBezTo>
                <a:cubicBezTo>
                  <a:pt x="648510" y="1290238"/>
                  <a:pt x="692168" y="1325418"/>
                  <a:pt x="743879" y="1351698"/>
                </a:cubicBezTo>
                <a:cubicBezTo>
                  <a:pt x="795590" y="1377977"/>
                  <a:pt x="853659" y="1391117"/>
                  <a:pt x="918086" y="1391117"/>
                </a:cubicBezTo>
                <a:cubicBezTo>
                  <a:pt x="951995" y="1391117"/>
                  <a:pt x="986752" y="1387302"/>
                  <a:pt x="1022357" y="1379673"/>
                </a:cubicBezTo>
                <a:cubicBezTo>
                  <a:pt x="1057961" y="1372043"/>
                  <a:pt x="1092294" y="1359327"/>
                  <a:pt x="1125355" y="1341525"/>
                </a:cubicBezTo>
                <a:cubicBezTo>
                  <a:pt x="1158416" y="1323723"/>
                  <a:pt x="1188087" y="1300834"/>
                  <a:pt x="1214366" y="1272859"/>
                </a:cubicBezTo>
                <a:cubicBezTo>
                  <a:pt x="1240646" y="1244884"/>
                  <a:pt x="1261415" y="1210552"/>
                  <a:pt x="1276674" y="1169861"/>
                </a:cubicBezTo>
                <a:lnTo>
                  <a:pt x="1681039" y="1411462"/>
                </a:lnTo>
                <a:cubicBezTo>
                  <a:pt x="1653912" y="1477585"/>
                  <a:pt x="1612797" y="1536926"/>
                  <a:pt x="1557695" y="1589485"/>
                </a:cubicBezTo>
                <a:cubicBezTo>
                  <a:pt x="1502593" y="1642044"/>
                  <a:pt x="1439861" y="1686125"/>
                  <a:pt x="1369500" y="1721730"/>
                </a:cubicBezTo>
                <a:cubicBezTo>
                  <a:pt x="1299139" y="1757334"/>
                  <a:pt x="1223691" y="1784461"/>
                  <a:pt x="1143157" y="1803111"/>
                </a:cubicBezTo>
                <a:cubicBezTo>
                  <a:pt x="1062623" y="1821761"/>
                  <a:pt x="984209" y="1831086"/>
                  <a:pt x="907914" y="1831086"/>
                </a:cubicBezTo>
                <a:cubicBezTo>
                  <a:pt x="773973" y="1831086"/>
                  <a:pt x="651477" y="1804383"/>
                  <a:pt x="540425" y="1750976"/>
                </a:cubicBezTo>
                <a:cubicBezTo>
                  <a:pt x="429373" y="1697570"/>
                  <a:pt x="333580" y="1626784"/>
                  <a:pt x="253046" y="1538621"/>
                </a:cubicBezTo>
                <a:cubicBezTo>
                  <a:pt x="172512" y="1450458"/>
                  <a:pt x="110204" y="1350426"/>
                  <a:pt x="66123" y="1238527"/>
                </a:cubicBezTo>
                <a:cubicBezTo>
                  <a:pt x="22041" y="1126627"/>
                  <a:pt x="0" y="1013032"/>
                  <a:pt x="0" y="897741"/>
                </a:cubicBezTo>
                <a:cubicBezTo>
                  <a:pt x="0" y="787537"/>
                  <a:pt x="20770" y="679028"/>
                  <a:pt x="62308" y="572215"/>
                </a:cubicBezTo>
                <a:cubicBezTo>
                  <a:pt x="103847" y="465401"/>
                  <a:pt x="164459" y="369608"/>
                  <a:pt x="244145" y="284836"/>
                </a:cubicBezTo>
                <a:cubicBezTo>
                  <a:pt x="323831" y="200063"/>
                  <a:pt x="420472" y="131398"/>
                  <a:pt x="534067" y="78839"/>
                </a:cubicBezTo>
                <a:cubicBezTo>
                  <a:pt x="647662" y="26280"/>
                  <a:pt x="777364" y="0"/>
                  <a:pt x="923173" y="0"/>
                </a:cubicBezTo>
                <a:close/>
              </a:path>
            </a:pathLst>
          </a:custGeom>
          <a:gradFill>
            <a:gsLst>
              <a:gs pos="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20000" b="1" spc="300" dirty="0">
              <a:solidFill>
                <a:schemeClr val="bg1"/>
              </a:solidFill>
              <a:latin typeface="Raleway Black" panose="020B0503030101060003" pitchFamily="34" charset="77"/>
            </a:endParaRPr>
          </a:p>
        </p:txBody>
      </p:sp>
      <p:pic>
        <p:nvPicPr>
          <p:cNvPr id="8" name="Picture 7" descr="A view of a city&#10;&#10;Description automatically generated">
            <a:extLst>
              <a:ext uri="{FF2B5EF4-FFF2-40B4-BE49-F238E27FC236}">
                <a16:creationId xmlns:a16="http://schemas.microsoft.com/office/drawing/2014/main" id="{FA04D5B8-725C-0544-8E90-B66DFDA611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375" t="27333" r="48781" b="71000"/>
          <a:stretch>
            <a:fillRect/>
          </a:stretch>
        </p:blipFill>
        <p:spPr>
          <a:xfrm>
            <a:off x="5775960" y="1874520"/>
            <a:ext cx="468630" cy="114300"/>
          </a:xfrm>
          <a:custGeom>
            <a:avLst/>
            <a:gdLst>
              <a:gd name="connsiteX0" fmla="*/ 464820 w 468630"/>
              <a:gd name="connsiteY0" fmla="*/ 0 h 114300"/>
              <a:gd name="connsiteX1" fmla="*/ 468630 w 468630"/>
              <a:gd name="connsiteY1" fmla="*/ 110490 h 114300"/>
              <a:gd name="connsiteX2" fmla="*/ 0 w 468630"/>
              <a:gd name="connsiteY2" fmla="*/ 114300 h 114300"/>
              <a:gd name="connsiteX3" fmla="*/ 0 w 468630"/>
              <a:gd name="connsiteY3" fmla="*/ 762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8630" h="114300">
                <a:moveTo>
                  <a:pt x="464820" y="0"/>
                </a:moveTo>
                <a:lnTo>
                  <a:pt x="468630" y="110490"/>
                </a:lnTo>
                <a:lnTo>
                  <a:pt x="0" y="114300"/>
                </a:lnTo>
                <a:lnTo>
                  <a:pt x="0" y="7620"/>
                </a:lnTo>
                <a:close/>
              </a:path>
            </a:pathLst>
          </a:custGeom>
        </p:spPr>
      </p:pic>
      <p:pic>
        <p:nvPicPr>
          <p:cNvPr id="11" name="Picture 10" descr="A view of a city&#10;&#10;Description automatically generated">
            <a:extLst>
              <a:ext uri="{FF2B5EF4-FFF2-40B4-BE49-F238E27FC236}">
                <a16:creationId xmlns:a16="http://schemas.microsoft.com/office/drawing/2014/main" id="{8A1F2081-433C-9949-9E2B-2A91DE7A02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620" t="56184" r="60332" b="31992"/>
          <a:stretch>
            <a:fillRect/>
          </a:stretch>
        </p:blipFill>
        <p:spPr>
          <a:xfrm>
            <a:off x="4221192" y="3853133"/>
            <a:ext cx="615351" cy="810883"/>
          </a:xfrm>
          <a:custGeom>
            <a:avLst/>
            <a:gdLst>
              <a:gd name="connsiteX0" fmla="*/ 615351 w 615351"/>
              <a:gd name="connsiteY0" fmla="*/ 0 h 810883"/>
              <a:gd name="connsiteX1" fmla="*/ 615351 w 615351"/>
              <a:gd name="connsiteY1" fmla="*/ 799381 h 810883"/>
              <a:gd name="connsiteX2" fmla="*/ 5751 w 615351"/>
              <a:gd name="connsiteY2" fmla="*/ 810883 h 810883"/>
              <a:gd name="connsiteX3" fmla="*/ 0 w 615351"/>
              <a:gd name="connsiteY3" fmla="*/ 51759 h 810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351" h="810883">
                <a:moveTo>
                  <a:pt x="615351" y="0"/>
                </a:moveTo>
                <a:lnTo>
                  <a:pt x="615351" y="799381"/>
                </a:lnTo>
                <a:lnTo>
                  <a:pt x="5751" y="810883"/>
                </a:lnTo>
                <a:lnTo>
                  <a:pt x="0" y="51759"/>
                </a:lnTo>
                <a:close/>
              </a:path>
            </a:pathLst>
          </a:custGeom>
        </p:spPr>
      </p:pic>
      <p:pic>
        <p:nvPicPr>
          <p:cNvPr id="12" name="Picture 11" descr="A view of a city&#10;&#10;Description automatically generated">
            <a:extLst>
              <a:ext uri="{FF2B5EF4-FFF2-40B4-BE49-F238E27FC236}">
                <a16:creationId xmlns:a16="http://schemas.microsoft.com/office/drawing/2014/main" id="{C9930957-7469-7542-A87E-EB652B1073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13" t="55876" r="55796" b="32599"/>
          <a:stretch>
            <a:fillRect/>
          </a:stretch>
        </p:blipFill>
        <p:spPr>
          <a:xfrm>
            <a:off x="4951709" y="3831957"/>
            <a:ext cx="437828" cy="790413"/>
          </a:xfrm>
          <a:custGeom>
            <a:avLst/>
            <a:gdLst>
              <a:gd name="connsiteX0" fmla="*/ 247468 w 437828"/>
              <a:gd name="connsiteY0" fmla="*/ 0 h 790413"/>
              <a:gd name="connsiteX1" fmla="*/ 399756 w 437828"/>
              <a:gd name="connsiteY1" fmla="*/ 3875 h 790413"/>
              <a:gd name="connsiteX2" fmla="*/ 403564 w 437828"/>
              <a:gd name="connsiteY2" fmla="*/ 85241 h 790413"/>
              <a:gd name="connsiteX3" fmla="*/ 437828 w 437828"/>
              <a:gd name="connsiteY3" fmla="*/ 85241 h 790413"/>
              <a:gd name="connsiteX4" fmla="*/ 437828 w 437828"/>
              <a:gd name="connsiteY4" fmla="*/ 790413 h 790413"/>
              <a:gd name="connsiteX5" fmla="*/ 373106 w 437828"/>
              <a:gd name="connsiteY5" fmla="*/ 790413 h 790413"/>
              <a:gd name="connsiteX6" fmla="*/ 0 w 437828"/>
              <a:gd name="connsiteY6" fmla="*/ 790413 h 790413"/>
              <a:gd name="connsiteX7" fmla="*/ 0 w 437828"/>
              <a:gd name="connsiteY7" fmla="*/ 23247 h 790413"/>
              <a:gd name="connsiteX8" fmla="*/ 64723 w 437828"/>
              <a:gd name="connsiteY8" fmla="*/ 15498 h 790413"/>
              <a:gd name="connsiteX9" fmla="*/ 129445 w 437828"/>
              <a:gd name="connsiteY9" fmla="*/ 19373 h 790413"/>
              <a:gd name="connsiteX10" fmla="*/ 137059 w 437828"/>
              <a:gd name="connsiteY10" fmla="*/ 61993 h 790413"/>
              <a:gd name="connsiteX11" fmla="*/ 239854 w 437828"/>
              <a:gd name="connsiteY11" fmla="*/ 58119 h 790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828" h="790413">
                <a:moveTo>
                  <a:pt x="247468" y="0"/>
                </a:moveTo>
                <a:lnTo>
                  <a:pt x="399756" y="3875"/>
                </a:lnTo>
                <a:lnTo>
                  <a:pt x="403564" y="85241"/>
                </a:lnTo>
                <a:lnTo>
                  <a:pt x="437828" y="85241"/>
                </a:lnTo>
                <a:lnTo>
                  <a:pt x="437828" y="790413"/>
                </a:lnTo>
                <a:lnTo>
                  <a:pt x="373106" y="790413"/>
                </a:lnTo>
                <a:lnTo>
                  <a:pt x="0" y="790413"/>
                </a:lnTo>
                <a:lnTo>
                  <a:pt x="0" y="23247"/>
                </a:lnTo>
                <a:lnTo>
                  <a:pt x="64723" y="15498"/>
                </a:lnTo>
                <a:lnTo>
                  <a:pt x="129445" y="19373"/>
                </a:lnTo>
                <a:lnTo>
                  <a:pt x="137059" y="61993"/>
                </a:lnTo>
                <a:lnTo>
                  <a:pt x="239854" y="58119"/>
                </a:lnTo>
                <a:close/>
              </a:path>
            </a:pathLst>
          </a:custGeom>
        </p:spPr>
      </p:pic>
      <p:pic>
        <p:nvPicPr>
          <p:cNvPr id="13" name="Picture 12" descr="A view of a city&#10;&#10;Description automatically generated">
            <a:extLst>
              <a:ext uri="{FF2B5EF4-FFF2-40B4-BE49-F238E27FC236}">
                <a16:creationId xmlns:a16="http://schemas.microsoft.com/office/drawing/2014/main" id="{80E39044-ED5D-9F4F-B83C-990102CC24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821" t="50875" r="32178" b="32388"/>
          <a:stretch>
            <a:fillRect/>
          </a:stretch>
        </p:blipFill>
        <p:spPr>
          <a:xfrm>
            <a:off x="7658911" y="3488987"/>
            <a:ext cx="609600" cy="1147864"/>
          </a:xfrm>
          <a:custGeom>
            <a:avLst/>
            <a:gdLst>
              <a:gd name="connsiteX0" fmla="*/ 6485 w 609600"/>
              <a:gd name="connsiteY0" fmla="*/ 0 h 1147864"/>
              <a:gd name="connsiteX1" fmla="*/ 609600 w 609600"/>
              <a:gd name="connsiteY1" fmla="*/ 19456 h 1147864"/>
              <a:gd name="connsiteX2" fmla="*/ 596629 w 609600"/>
              <a:gd name="connsiteY2" fmla="*/ 1147864 h 1147864"/>
              <a:gd name="connsiteX3" fmla="*/ 0 w 609600"/>
              <a:gd name="connsiteY3" fmla="*/ 1147864 h 1147864"/>
              <a:gd name="connsiteX4" fmla="*/ 6485 w 609600"/>
              <a:gd name="connsiteY4" fmla="*/ 0 h 1147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" h="1147864">
                <a:moveTo>
                  <a:pt x="6485" y="0"/>
                </a:moveTo>
                <a:lnTo>
                  <a:pt x="609600" y="19456"/>
                </a:lnTo>
                <a:lnTo>
                  <a:pt x="596629" y="1147864"/>
                </a:lnTo>
                <a:lnTo>
                  <a:pt x="0" y="1147864"/>
                </a:lnTo>
                <a:cubicBezTo>
                  <a:pt x="2162" y="765243"/>
                  <a:pt x="4323" y="382621"/>
                  <a:pt x="6485" y="0"/>
                </a:cubicBezTo>
                <a:close/>
              </a:path>
            </a:pathLst>
          </a:cu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75AC788-0083-7B49-B06C-5C5AA507D3E1}"/>
              </a:ext>
            </a:extLst>
          </p:cNvPr>
          <p:cNvSpPr txBox="1"/>
          <p:nvPr/>
        </p:nvSpPr>
        <p:spPr>
          <a:xfrm>
            <a:off x="3964647" y="2363344"/>
            <a:ext cx="18132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" b="1" spc="300" dirty="0">
                <a:solidFill>
                  <a:schemeClr val="bg1"/>
                </a:solidFill>
                <a:latin typeface="Raleway Black" panose="020B0503030101060003" pitchFamily="34" charset="77"/>
              </a:rPr>
              <a:t>WELCOME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88C38F-4848-8D47-BABB-171545845E51}"/>
              </a:ext>
            </a:extLst>
          </p:cNvPr>
          <p:cNvSpPr txBox="1"/>
          <p:nvPr/>
        </p:nvSpPr>
        <p:spPr>
          <a:xfrm>
            <a:off x="5918382" y="2363344"/>
            <a:ext cx="18132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" b="1" spc="300" dirty="0">
                <a:solidFill>
                  <a:schemeClr val="bg1"/>
                </a:solidFill>
                <a:latin typeface="Raleway Black" panose="020B0503030101060003" pitchFamily="34" charset="77"/>
              </a:rPr>
              <a:t>TO THE</a:t>
            </a:r>
          </a:p>
        </p:txBody>
      </p:sp>
    </p:spTree>
    <p:extLst>
      <p:ext uri="{BB962C8B-B14F-4D97-AF65-F5344CB8AC3E}">
        <p14:creationId xmlns:p14="http://schemas.microsoft.com/office/powerpoint/2010/main" val="2181768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B7C29B-30F7-8D43-99A6-4B143E85548A}"/>
              </a:ext>
            </a:extLst>
          </p:cNvPr>
          <p:cNvSpPr/>
          <p:nvPr/>
        </p:nvSpPr>
        <p:spPr>
          <a:xfrm>
            <a:off x="3432312" y="1930675"/>
            <a:ext cx="5327376" cy="2996650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381000" dist="50800" algn="c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620586-96BA-5542-9609-88E35FC14569}"/>
              </a:ext>
            </a:extLst>
          </p:cNvPr>
          <p:cNvSpPr txBox="1"/>
          <p:nvPr/>
        </p:nvSpPr>
        <p:spPr>
          <a:xfrm>
            <a:off x="2979603" y="2068539"/>
            <a:ext cx="6232796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0" b="1" spc="300" dirty="0">
                <a:solidFill>
                  <a:schemeClr val="bg1"/>
                </a:solidFill>
                <a:latin typeface="Raleway Black" panose="020B0503030101060003" pitchFamily="34" charset="77"/>
              </a:rPr>
              <a:t>CITY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8B8AD5-7F23-E64B-B91E-16512B5E3282}"/>
              </a:ext>
            </a:extLst>
          </p:cNvPr>
          <p:cNvSpPr txBox="1"/>
          <p:nvPr/>
        </p:nvSpPr>
        <p:spPr>
          <a:xfrm>
            <a:off x="3964647" y="2363344"/>
            <a:ext cx="18132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" b="1" spc="300" dirty="0">
                <a:solidFill>
                  <a:schemeClr val="bg1"/>
                </a:solidFill>
                <a:latin typeface="Raleway Black" panose="020B0503030101060003" pitchFamily="34" charset="77"/>
              </a:rPr>
              <a:t>WELCOME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3BBF43-BA5F-DC42-828B-2FB0FA155F34}"/>
              </a:ext>
            </a:extLst>
          </p:cNvPr>
          <p:cNvSpPr txBox="1"/>
          <p:nvPr/>
        </p:nvSpPr>
        <p:spPr>
          <a:xfrm>
            <a:off x="5918382" y="2363344"/>
            <a:ext cx="18132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" b="1" spc="300" dirty="0">
                <a:solidFill>
                  <a:schemeClr val="bg1"/>
                </a:solidFill>
                <a:latin typeface="Raleway Black" panose="020B0503030101060003" pitchFamily="34" charset="77"/>
              </a:rPr>
              <a:t>TO THE</a:t>
            </a:r>
          </a:p>
        </p:txBody>
      </p:sp>
    </p:spTree>
    <p:extLst>
      <p:ext uri="{BB962C8B-B14F-4D97-AF65-F5344CB8AC3E}">
        <p14:creationId xmlns:p14="http://schemas.microsoft.com/office/powerpoint/2010/main" val="3555599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7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Raleway Black</vt:lpstr>
      <vt:lpstr>Arial</vt:lpstr>
      <vt:lpstr>Calibri Light</vt:lpstr>
      <vt:lpstr>Calibri</vt:lpstr>
      <vt:lpstr>Office Theme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subject/>
  <dc:creator>David Tofan</dc:creator>
  <cp:keywords/>
  <dc:description>Designed by Lunalabs – Created to Create</dc:description>
  <cp:lastModifiedBy>David Tofan</cp:lastModifiedBy>
  <cp:revision>15</cp:revision>
  <dcterms:created xsi:type="dcterms:W3CDTF">2019-04-28T14:30:53Z</dcterms:created>
  <dcterms:modified xsi:type="dcterms:W3CDTF">2019-04-28T14:58:11Z</dcterms:modified>
  <cp:category/>
</cp:coreProperties>
</file>

<file path=docProps/thumbnail.jpeg>
</file>